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5" r:id="rId4"/>
    <p:sldId id="266" r:id="rId5"/>
    <p:sldId id="284" r:id="rId6"/>
    <p:sldId id="285" r:id="rId7"/>
    <p:sldId id="28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FF00"/>
    <a:srgbClr val="000000"/>
    <a:srgbClr val="3399FF"/>
    <a:srgbClr val="00CCFF"/>
    <a:srgbClr val="66CCFF"/>
    <a:srgbClr val="FFFF00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2608" autoAdjust="0"/>
  </p:normalViewPr>
  <p:slideViewPr>
    <p:cSldViewPr>
      <p:cViewPr>
        <p:scale>
          <a:sx n="100" d="100"/>
          <a:sy n="100" d="100"/>
        </p:scale>
        <p:origin x="-1020" y="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CFE6-71E4-425C-A08E-81D063C22F97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асн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688" y="0"/>
            <a:ext cx="917737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488832" cy="295232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Мастер-класс по изготовлению </a:t>
            </a:r>
            <a:r>
              <a:rPr lang="ru-RU" sz="48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танка из губок для мытья посуды.</a:t>
            </a: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ПДО, Объединение «Удивительный мир» 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района г. Казани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рекомендуется заниматься не более 30 минут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endParaRPr lang="ru-RU" sz="4800" b="1" dirty="0">
              <a:ln w="31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020" y="260648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AutoShape 2" descr="Танк из губ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3" name="Picture 7" descr="C:\Users\Admin\Desktop\Podelki_23_fevrala_tank_iz_gubki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000240"/>
            <a:ext cx="5143536" cy="3143272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929322" y="2285992"/>
            <a:ext cx="307183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Нам понадобится: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Кухонная губка для посуды — 2 шт.;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Ножницы;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Клей;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Простой карандаш;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Трубочка для напитков;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Монета.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8433" name="Picture 1" descr="C:\Users\Admin\Desktop\Podelki_23_fevrala_tank_iz_gubki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14488"/>
            <a:ext cx="5429288" cy="314327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000760" y="2000240"/>
            <a:ext cx="30003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Для работы нужны две губки с жестким основанием и желательно зеленого цвета. С одной губки при помощи ножниц отделите темно-зеленую часть.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5" name="Picture 1" descr="C:\Users\Admin\Desktop\Podelki_23_fevrala_tank_iz_gubki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85926"/>
            <a:ext cx="5429288" cy="314327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000760" y="2357430"/>
            <a:ext cx="285752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Затем возьмите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двух 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рублевую монету и на жесткой части обведите круги, это будут гусеницы для танка.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1" name="Picture 1" descr="C:\Users\Admin\Desktop\Podelki_23_fevrala_tank_iz_gubki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714488"/>
            <a:ext cx="5143536" cy="314327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929322" y="2000240"/>
            <a:ext cx="32146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5725" algn="just">
              <a:tabLst>
                <a:tab pos="266700" algn="l"/>
                <a:tab pos="447675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Аккуратно вырежьте заготовки и приклейте их к боковым частям целой губки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662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7" name="Picture 1" descr="C:\Users\Admin\Desktop\Podelki_23_fevrala_tank_iz_gubki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428737"/>
            <a:ext cx="3071834" cy="1753565"/>
          </a:xfrm>
          <a:prstGeom prst="rect">
            <a:avLst/>
          </a:prstGeom>
          <a:noFill/>
        </p:spPr>
      </p:pic>
      <p:pic>
        <p:nvPicPr>
          <p:cNvPr id="14338" name="Picture 2" descr="C:\Users\Admin\Desktop\Podelki_23_fevrala_tank_iz_gubki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28" y="3214686"/>
            <a:ext cx="3071834" cy="171181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929058" y="1571613"/>
            <a:ext cx="29289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Возьмите трубочку и разрежьте ее напополам.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57752" y="2357430"/>
            <a:ext cx="385765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из мягкой части губки без основания вырежьте две заготовки, одну побольше — это башня, другую поменьше — конец дула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Фото №1.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72066" y="4071942"/>
            <a:ext cx="407193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Теперь внутри заготовок сделайте небольшие отверстия, а концы у половинки трубочки смажьте клеем и соберите конструкцию, как на фото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№2.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4282" y="142873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000100" y="3214686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1155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3" name="Picture 1" descr="C:\Users\Admin\Desktop\Podelki_23_fevrala_tank_iz_gubki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428736"/>
            <a:ext cx="3429024" cy="1785950"/>
          </a:xfrm>
          <a:prstGeom prst="rect">
            <a:avLst/>
          </a:prstGeom>
          <a:noFill/>
        </p:spPr>
      </p:pic>
      <p:pic>
        <p:nvPicPr>
          <p:cNvPr id="13314" name="Picture 2" descr="C:\Users\Admin\Desktop\Podelki_23_fevrala_tank_iz_gubki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3214686"/>
            <a:ext cx="3429024" cy="178595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929058" y="1714488"/>
            <a:ext cx="46434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Приклейте башню к основанию танка, а в качестве украшения сделайте красные звезды и тоже их приклейте.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72132" y="3643314"/>
            <a:ext cx="14442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Танк готов!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561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1375</TotalTime>
  <Words>176</Words>
  <Application>Microsoft Office PowerPoint</Application>
  <PresentationFormat>Экран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    Мастер-класс по изготовлению танка из губок для мытья посуды.    Подготовила Шангараева Чулпан Альнуровна ПДО, Объединение «Удивительный мир»  ЦДТ Вахитовского района г. Казани рекомендуется заниматься не более 30 минут  </vt:lpstr>
      <vt:lpstr>Слайд 2</vt:lpstr>
      <vt:lpstr>Кружок декоративно-прикладного творчества</vt:lpstr>
      <vt:lpstr>Слайд 4</vt:lpstr>
      <vt:lpstr>Слайд 5</vt:lpstr>
      <vt:lpstr>Слайд 6</vt:lpstr>
      <vt:lpstr>Слайд 7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«Светлячок»</dc:title>
  <dc:creator>Admin</dc:creator>
  <cp:lastModifiedBy>Admin</cp:lastModifiedBy>
  <cp:revision>199</cp:revision>
  <dcterms:created xsi:type="dcterms:W3CDTF">2013-09-30T22:23:58Z</dcterms:created>
  <dcterms:modified xsi:type="dcterms:W3CDTF">2020-04-27T13:50:27Z</dcterms:modified>
</cp:coreProperties>
</file>